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8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951"/>
          <a:stretch/>
        </p:blipFill>
        <p:spPr>
          <a:xfrm>
            <a:off x="0" y="1"/>
            <a:ext cx="801715" cy="93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73BA774-CB49-456E-ACB0-4E2015554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771"/>
          <a:stretch/>
        </p:blipFill>
        <p:spPr>
          <a:xfrm>
            <a:off x="0" y="445982"/>
            <a:ext cx="525061" cy="599047"/>
          </a:xfrm>
          <a:prstGeom prst="rect">
            <a:avLst/>
          </a:prstGeom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77DBC514-2BF9-4C7A-B0EA-EC6A0C47584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8F371E2B-F973-F1AD-F68D-6DD88447A8DA}"/>
              </a:ext>
            </a:extLst>
          </p:cNvPr>
          <p:cNvSpPr txBox="1">
            <a:spLocks/>
          </p:cNvSpPr>
          <p:nvPr/>
        </p:nvSpPr>
        <p:spPr>
          <a:xfrm>
            <a:off x="1394168" y="204676"/>
            <a:ext cx="4743567" cy="1006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rgbClr val="9EC979"/>
                </a:solidFill>
              </a:rPr>
              <a:t>J’invente un tautogramme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D5B46786-2024-C859-FEBD-622228B53EE3}"/>
              </a:ext>
            </a:extLst>
          </p:cNvPr>
          <p:cNvSpPr txBox="1">
            <a:spLocks/>
          </p:cNvSpPr>
          <p:nvPr/>
        </p:nvSpPr>
        <p:spPr>
          <a:xfrm>
            <a:off x="2894340" y="1959890"/>
            <a:ext cx="6057523" cy="884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oudain </a:t>
            </a:r>
            <a:r>
              <a:rPr lang="fr-FR" sz="3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ophie </a:t>
            </a:r>
            <a:r>
              <a:rPr lang="fr-FR" sz="3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 </a:t>
            </a:r>
            <a:r>
              <a:rPr lang="fr-FR" sz="3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 </a:t>
            </a:r>
            <a:r>
              <a:rPr lang="fr-FR" sz="32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sz="32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abrina !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1800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  <a:p>
            <a:endParaRPr lang="fr-FR" sz="1600" i="1" dirty="0">
              <a:solidFill>
                <a:srgbClr val="00B050"/>
              </a:solidFill>
            </a:endParaRP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DDD38804-4601-289D-4FDF-D1275ECCC00E}"/>
              </a:ext>
            </a:extLst>
          </p:cNvPr>
          <p:cNvSpPr txBox="1">
            <a:spLocks/>
          </p:cNvSpPr>
          <p:nvPr/>
        </p:nvSpPr>
        <p:spPr>
          <a:xfrm>
            <a:off x="692490" y="4246460"/>
            <a:ext cx="5893400" cy="64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C’est à vous, essayez avec la lettre </a:t>
            </a:r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  <a:endParaRPr lang="fr-FR" sz="2800" dirty="0"/>
          </a:p>
          <a:p>
            <a:endParaRPr lang="fr-FR" sz="3500" i="1" dirty="0">
              <a:solidFill>
                <a:srgbClr val="00B050"/>
              </a:solidFill>
            </a:endParaRPr>
          </a:p>
          <a:p>
            <a:endParaRPr lang="fr-FR" sz="24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1CBA2D5-5DF1-441D-A44E-7836B4C983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799"/>
          <a:stretch/>
        </p:blipFill>
        <p:spPr>
          <a:xfrm>
            <a:off x="0" y="445982"/>
            <a:ext cx="525061" cy="58628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3643AA1F-7DD2-4F7C-B276-0464DEEF8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975" y="-2112"/>
            <a:ext cx="4597025" cy="1325563"/>
          </a:xfrm>
        </p:spPr>
        <p:txBody>
          <a:bodyPr>
            <a:normAutofit/>
          </a:bodyPr>
          <a:lstStyle/>
          <a:p>
            <a:r>
              <a:rPr lang="fr-FR" sz="3600" b="1" dirty="0"/>
              <a:t>J’écris une présentation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9C379E4-1E40-4FA7-8A89-C9B79163000F}"/>
              </a:ext>
            </a:extLst>
          </p:cNvPr>
          <p:cNvSpPr txBox="1"/>
          <p:nvPr/>
        </p:nvSpPr>
        <p:spPr>
          <a:xfrm>
            <a:off x="1024240" y="1323451"/>
            <a:ext cx="8820404" cy="2190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 la vie dans une ville gallo-romaine ou la vie d’un gaulois ». 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au moins trois phrases.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Utiliser dans chaque phrase au moins deux mots de la liste de mots « Antiquité.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1D77F80-FC3E-46F7-99D0-2F74110E460B}"/>
              </a:ext>
            </a:extLst>
          </p:cNvPr>
          <p:cNvSpPr txBox="1"/>
          <p:nvPr/>
        </p:nvSpPr>
        <p:spPr>
          <a:xfrm>
            <a:off x="103783" y="6097522"/>
            <a:ext cx="6096000" cy="634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E5 J’améliore mes écrits 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565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88</Words>
  <Application>Microsoft Office PowerPoint</Application>
  <PresentationFormat>Grand écran</PresentationFormat>
  <Paragraphs>21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J’écris une présentation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2022-08-25T14:05:30Z</dcterms:modified>
</cp:coreProperties>
</file>